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الرابعة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differences between American and British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Spelling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 are hundreds of minor spelling differences between British and American English. You can thank American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lexicographer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Noah Webster for this.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spelling differences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D58119-60C3-4ECB-A9CB-F6C25C68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British English we Say burnt</a:t>
            </a:r>
          </a:p>
          <a:p>
            <a:r>
              <a:rPr lang="en-US" dirty="0"/>
              <a:t>In American English we </a:t>
            </a:r>
            <a:r>
              <a:rPr lang="en-US"/>
              <a:t>say burned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411779"/>
            <a:ext cx="10812624" cy="80120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1-Write about the three major differences between British and American English.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2-Give more examples of spelling differences not mentioned in the lesson.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87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</vt:lpstr>
      <vt:lpstr>PowerPoint Presentation</vt:lpstr>
      <vt:lpstr>The differences between American and British English</vt:lpstr>
      <vt:lpstr>Examples of spelling differences</vt:lpstr>
      <vt:lpstr>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9</cp:revision>
  <dcterms:created xsi:type="dcterms:W3CDTF">2020-03-18T12:46:15Z</dcterms:created>
  <dcterms:modified xsi:type="dcterms:W3CDTF">2020-03-21T14:26:05Z</dcterms:modified>
</cp:coreProperties>
</file>